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1" autoAdjust="0"/>
    <p:restoredTop sz="94717" autoAdjust="0"/>
  </p:normalViewPr>
  <p:slideViewPr>
    <p:cSldViewPr>
      <p:cViewPr varScale="1">
        <p:scale>
          <a:sx n="98" d="100"/>
          <a:sy n="98" d="100"/>
        </p:scale>
        <p:origin x="-640" y="-104"/>
      </p:cViewPr>
      <p:guideLst>
        <p:guide orient="horz" pos="2160"/>
        <p:guide pos="2880"/>
      </p:guideLst>
    </p:cSldViewPr>
  </p:slideViewPr>
  <p:outlineViewPr>
    <p:cViewPr>
      <p:scale>
        <a:sx n="33" d="100"/>
        <a:sy n="33" d="100"/>
      </p:scale>
      <p:origin x="222" y="1452"/>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C4EB9D-C69D-41D7-9D75-01604B0ACD13}" type="datetimeFigureOut">
              <a:rPr lang="en-US" smtClean="0"/>
              <a:pPr/>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C4EB9D-C69D-41D7-9D75-01604B0ACD13}" type="datetimeFigureOut">
              <a:rPr lang="en-US" smtClean="0"/>
              <a:pPr/>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C4EB9D-C69D-41D7-9D75-01604B0ACD13}" type="datetimeFigureOut">
              <a:rPr lang="en-US" smtClean="0"/>
              <a:pPr/>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C4EB9D-C69D-41D7-9D75-01604B0ACD13}" type="datetimeFigureOut">
              <a:rPr lang="en-US" smtClean="0"/>
              <a:pPr/>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DFC4EB9D-C69D-41D7-9D75-01604B0ACD13}" type="datetimeFigureOut">
              <a:rPr lang="en-US" smtClean="0"/>
              <a:pPr/>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C4EB9D-C69D-41D7-9D75-01604B0ACD13}" type="datetimeFigureOut">
              <a:rPr lang="en-US" smtClean="0"/>
              <a:pPr/>
              <a:t>12/16/13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32C3-9400-4428-BC9F-68BF11C33D01}"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C4EB9D-C69D-41D7-9D75-01604B0ACD13}" type="datetimeFigureOut">
              <a:rPr lang="en-US" smtClean="0"/>
              <a:pPr/>
              <a:t>12/16/13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C4EB9D-C69D-41D7-9D75-01604B0ACD13}" type="datetimeFigureOut">
              <a:rPr lang="en-US" smtClean="0"/>
              <a:pPr/>
              <a:t>12/16/13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C4EB9D-C69D-41D7-9D75-01604B0ACD13}" type="datetimeFigureOut">
              <a:rPr lang="en-US" smtClean="0"/>
              <a:pPr/>
              <a:t>12/16/13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FC4EB9D-C69D-41D7-9D75-01604B0ACD13}" type="datetimeFigureOut">
              <a:rPr lang="en-US" smtClean="0"/>
              <a:pPr/>
              <a:t>12/16/13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11132C3-9400-4428-BC9F-68BF11C33D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C4EB9D-C69D-41D7-9D75-01604B0ACD13}" type="datetimeFigureOut">
              <a:rPr lang="en-US" smtClean="0"/>
              <a:pPr/>
              <a:t>12/16/13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32C3-9400-4428-BC9F-68BF11C33D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FC4EB9D-C69D-41D7-9D75-01604B0ACD13}" type="datetimeFigureOut">
              <a:rPr lang="en-US" smtClean="0"/>
              <a:pPr/>
              <a:t>12/16/13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11132C3-9400-4428-BC9F-68BF11C33D0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1607271" y="1095612"/>
            <a:ext cx="5648623" cy="1204306"/>
          </a:xfrm>
        </p:spPr>
        <p:txBody>
          <a:bodyPr/>
          <a:lstStyle/>
          <a:p>
            <a:r>
              <a:rPr lang="en-US" dirty="0" smtClean="0"/>
              <a:t>Luke Romeo</a:t>
            </a:r>
            <a:endParaRPr lang="en-US" dirty="0"/>
          </a:p>
        </p:txBody>
      </p:sp>
      <p:sp>
        <p:nvSpPr>
          <p:cNvPr id="3" name="Subtitle 2"/>
          <p:cNvSpPr>
            <a:spLocks noGrp="1"/>
          </p:cNvSpPr>
          <p:nvPr>
            <p:ph type="subTitle" idx="1"/>
          </p:nvPr>
        </p:nvSpPr>
        <p:spPr>
          <a:xfrm>
            <a:off x="1371600" y="4267200"/>
            <a:ext cx="6814969" cy="2428539"/>
          </a:xfrm>
        </p:spPr>
        <p:txBody>
          <a:bodyPr>
            <a:normAutofit/>
          </a:bodyPr>
          <a:lstStyle/>
          <a:p>
            <a:r>
              <a:rPr lang="en-US" dirty="0" smtClean="0"/>
              <a:t>How did he impact the citizens of Iran, the U.S. and/or the world</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2074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520940" cy="548640"/>
          </a:xfrm>
        </p:spPr>
        <p:txBody>
          <a:bodyPr/>
          <a:lstStyle/>
          <a:p>
            <a:r>
              <a:rPr lang="en-US" dirty="0"/>
              <a:t>A</a:t>
            </a:r>
            <a:r>
              <a:rPr lang="en-US" dirty="0" smtClean="0"/>
              <a:t>yatollah Khomeini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724400" y="381000"/>
            <a:ext cx="2857500" cy="2381250"/>
          </a:xfrm>
        </p:spPr>
      </p:pic>
      <p:sp>
        <p:nvSpPr>
          <p:cNvPr id="5" name="TextBox 4"/>
          <p:cNvSpPr txBox="1"/>
          <p:nvPr/>
        </p:nvSpPr>
        <p:spPr>
          <a:xfrm>
            <a:off x="1400175" y="3276600"/>
            <a:ext cx="7162800" cy="2031325"/>
          </a:xfrm>
          <a:prstGeom prst="rect">
            <a:avLst/>
          </a:prstGeom>
          <a:noFill/>
        </p:spPr>
        <p:txBody>
          <a:bodyPr wrap="square" rtlCol="0">
            <a:spAutoFit/>
          </a:bodyPr>
          <a:lstStyle/>
          <a:p>
            <a:r>
              <a:rPr lang="en-US" dirty="0" smtClean="0"/>
              <a:t>Ayatollah Khomeini is a very famous person in Israel for one of the most historical speeches which took place on June 3</a:t>
            </a:r>
            <a:r>
              <a:rPr lang="en-US" baseline="30000" dirty="0" smtClean="0"/>
              <a:t>rd</a:t>
            </a:r>
            <a:r>
              <a:rPr lang="en-US" dirty="0" smtClean="0"/>
              <a:t> 1963. He spoke against the dependence of the shah’s regime on foreign power and his all out support for Israel. Soon later after that speech he was arrested and exiled for what he did until he returned for justice for him and his people.</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11470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	Ayatollah </a:t>
            </a:r>
            <a:r>
              <a:rPr lang="en-US" dirty="0"/>
              <a:t>Khomeini</a:t>
            </a:r>
            <a:r>
              <a:rPr lang="en-US" dirty="0" smtClean="0"/>
              <a:t> Was born on September 24</a:t>
            </a:r>
            <a:r>
              <a:rPr lang="en-US" baseline="30000" dirty="0" smtClean="0"/>
              <a:t>th</a:t>
            </a:r>
            <a:r>
              <a:rPr lang="en-US" dirty="0" smtClean="0"/>
              <a:t> 1902 In Iran where he grew up with a average income family and went to school where most of the city went too. When he became an adult and left home he set off on a mission to become a religious leader which he later became. He became the leader in the Iranian revolution in 1979 which helped the over throw of Mohammad Pahlavi the shah of Iran. After that 1979 Revolution he became the supreme leader of Iran. This is where he served until he passed away on June 3</a:t>
            </a:r>
            <a:r>
              <a:rPr lang="en-US" baseline="30000" dirty="0" smtClean="0"/>
              <a:t>rd</a:t>
            </a:r>
            <a:r>
              <a:rPr lang="en-US" dirty="0" smtClean="0"/>
              <a:t> 1989. He was rewarded with the Man of the year award in 1989 after he had passed away.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914650" y="3352800"/>
            <a:ext cx="2590800" cy="1622067"/>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02745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a:t>
            </a:r>
            <a:r>
              <a:rPr lang="en-US" dirty="0"/>
              <a:t>Ayatollah </a:t>
            </a:r>
            <a:r>
              <a:rPr lang="en-US" dirty="0" smtClean="0"/>
              <a:t>Khomeini in Iran </a:t>
            </a:r>
            <a:endParaRPr lang="en-US" dirty="0"/>
          </a:p>
        </p:txBody>
      </p:sp>
      <p:sp>
        <p:nvSpPr>
          <p:cNvPr id="3" name="Content Placeholder 2"/>
          <p:cNvSpPr>
            <a:spLocks noGrp="1"/>
          </p:cNvSpPr>
          <p:nvPr>
            <p:ph idx="1"/>
          </p:nvPr>
        </p:nvSpPr>
        <p:spPr/>
        <p:txBody>
          <a:bodyPr/>
          <a:lstStyle/>
          <a:p>
            <a:r>
              <a:rPr lang="en-US" dirty="0" smtClean="0"/>
              <a:t>	He impacted the citizens of Iran by how he stood up for what he thought was right and never gave up even after being exiled. This shows the citizens of Iran that they can stand up for what is right and what they believe in. The main thing he did for them was that he gave the citizens of Iran freedom in Religion and speech which they never had before his rule. This is why he is so highly regarded as one of the best leaders of all time for Iran.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200400" y="2743200"/>
            <a:ext cx="3039438" cy="1905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66373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work has continued </a:t>
            </a:r>
            <a:endParaRPr lang="en-US" dirty="0"/>
          </a:p>
        </p:txBody>
      </p:sp>
      <p:sp>
        <p:nvSpPr>
          <p:cNvPr id="3" name="Content Placeholder 2"/>
          <p:cNvSpPr>
            <a:spLocks noGrp="1"/>
          </p:cNvSpPr>
          <p:nvPr>
            <p:ph idx="1"/>
          </p:nvPr>
        </p:nvSpPr>
        <p:spPr/>
        <p:txBody>
          <a:bodyPr/>
          <a:lstStyle/>
          <a:p>
            <a:r>
              <a:rPr lang="en-US" dirty="0" smtClean="0"/>
              <a:t>	Ayatollah </a:t>
            </a:r>
            <a:r>
              <a:rPr lang="en-US" dirty="0"/>
              <a:t>Khomeini </a:t>
            </a:r>
            <a:r>
              <a:rPr lang="en-US" dirty="0" smtClean="0"/>
              <a:t>really helped move Iran in a better direction for the people of Iran and without the help of his work Iran wouldn't</a:t>
            </a:r>
            <a:r>
              <a:rPr lang="fr-FR" dirty="0" smtClean="0"/>
              <a:t>’</a:t>
            </a:r>
            <a:r>
              <a:rPr lang="en-US" dirty="0" smtClean="0"/>
              <a:t>t have been the way they are today. Even today people still remember for what he has done for this country and are very thankful. That is when you know he is a true leader.</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22705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76</TotalTime>
  <Words>382</Words>
  <Application>Microsoft Macintosh PowerPoint</Application>
  <PresentationFormat>On-screen Show (4:3)</PresentationFormat>
  <Paragraphs>10</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Angles</vt:lpstr>
      <vt:lpstr>Luke Romeo</vt:lpstr>
      <vt:lpstr>Ayatollah Khomeini</vt:lpstr>
      <vt:lpstr>Background</vt:lpstr>
      <vt:lpstr>Impact of Ayatollah Khomeini in Iran </vt:lpstr>
      <vt:lpstr>His work has continued </vt:lpstr>
    </vt:vector>
  </TitlesOfParts>
  <Company>Wake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9324669</dc:creator>
  <cp:lastModifiedBy>Deborah Kramer</cp:lastModifiedBy>
  <cp:revision>6</cp:revision>
  <dcterms:created xsi:type="dcterms:W3CDTF">2013-12-16T10:44:58Z</dcterms:created>
  <dcterms:modified xsi:type="dcterms:W3CDTF">2013-12-16T10:47:52Z</dcterms:modified>
</cp:coreProperties>
</file>